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11C42-3A49-D84A-9175-8FA3D051490F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3F34-3C4C-C04E-81A5-9FB73A70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40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56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2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43F34-3C4C-C04E-81A5-9FB73A703B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meister.com/446110186%23slideshow" TargetMode="External"/><Relationship Id="rId4" Type="http://schemas.openxmlformats.org/officeDocument/2006/relationships/hyperlink" Target="https://docs.google.com/forms/d/190u20_iOOlSEUioch_IbxWtlkgFyX5UzFkjyhe1FzfM/viewform?usp=send_for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akci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&amp; 11</a:t>
            </a:r>
            <a:r>
              <a:rPr lang="en-US" baseline="30000" dirty="0" smtClean="0"/>
              <a:t>th</a:t>
            </a:r>
            <a:r>
              <a:rPr lang="en-US" dirty="0" smtClean="0"/>
              <a:t> Grade Parent Resource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*New Graduation Requirements</a:t>
            </a:r>
          </a:p>
          <a:p>
            <a:r>
              <a:rPr lang="en-US" dirty="0" smtClean="0"/>
              <a:t>*College &amp; Career Readiness Assessment</a:t>
            </a:r>
          </a:p>
          <a:p>
            <a:r>
              <a:rPr lang="en-US" dirty="0" smtClean="0"/>
              <a:t>*Planning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9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Graduation Requirements (Say What??)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Requirements Remain The Same</a:t>
            </a:r>
          </a:p>
          <a:p>
            <a:r>
              <a:rPr lang="en-US" dirty="0" smtClean="0"/>
              <a:t>College &amp; Career Readiness Assessment Handout</a:t>
            </a:r>
          </a:p>
          <a:p>
            <a:pPr lvl="1"/>
            <a:r>
              <a:rPr lang="en-US" dirty="0" smtClean="0"/>
              <a:t>Students will be required to take 1 of 3 assessments</a:t>
            </a:r>
          </a:p>
          <a:p>
            <a:pPr lvl="3"/>
            <a:r>
              <a:rPr lang="en-US" dirty="0" smtClean="0"/>
              <a:t>ACT</a:t>
            </a:r>
          </a:p>
          <a:p>
            <a:pPr lvl="3"/>
            <a:r>
              <a:rPr lang="en-US" dirty="0" smtClean="0"/>
              <a:t>SAT</a:t>
            </a:r>
          </a:p>
          <a:p>
            <a:pPr lvl="3"/>
            <a:r>
              <a:rPr lang="en-US" dirty="0" err="1" smtClean="0"/>
              <a:t>WorkKeys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7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DHS doing to assist students &amp; parents?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 parent night</a:t>
            </a:r>
          </a:p>
          <a:p>
            <a:r>
              <a:rPr lang="en-US" dirty="0" smtClean="0"/>
              <a:t>Mailing resources home</a:t>
            </a:r>
          </a:p>
          <a:p>
            <a:r>
              <a:rPr lang="en-US" dirty="0" smtClean="0"/>
              <a:t>Posting information on social media</a:t>
            </a:r>
          </a:p>
          <a:p>
            <a:r>
              <a:rPr lang="en-US" dirty="0" smtClean="0"/>
              <a:t>Aligning MAP data with ACT predictive scoring</a:t>
            </a:r>
          </a:p>
          <a:p>
            <a:r>
              <a:rPr lang="en-US" dirty="0" smtClean="0"/>
              <a:t>Partnering with Ft. Greely Child, Youth and School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0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ASVAB, MAP, AMP, PSAT, ACT, SAT mean?</a:t>
            </a:r>
            <a:endParaRPr lang="en-US" dirty="0"/>
          </a:p>
        </p:txBody>
      </p:sp>
      <p:pic>
        <p:nvPicPr>
          <p:cNvPr id="4" name="Content Placeholder 3" descr="Testing comparision chart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23" r="-24623"/>
          <a:stretch>
            <a:fillRect/>
          </a:stretch>
        </p:blipFill>
        <p:spPr>
          <a:xfrm>
            <a:off x="1178954" y="2373865"/>
            <a:ext cx="6777317" cy="3508977"/>
          </a:xfrm>
        </p:spPr>
      </p:pic>
    </p:spTree>
    <p:extLst>
      <p:ext uri="{BB962C8B-B14F-4D97-AF65-F5344CB8AC3E}">
        <p14:creationId xmlns:p14="http://schemas.microsoft.com/office/powerpoint/2010/main" val="334778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which test to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MindMeister</a:t>
            </a:r>
            <a:endParaRPr lang="en-US" dirty="0" smtClean="0"/>
          </a:p>
          <a:p>
            <a:r>
              <a:rPr lang="en-US" dirty="0" smtClean="0"/>
              <a:t>Additional information about tests</a:t>
            </a:r>
          </a:p>
          <a:p>
            <a:r>
              <a:rPr lang="en-US" dirty="0" smtClean="0"/>
              <a:t>Students will fill out this </a:t>
            </a:r>
            <a:r>
              <a:rPr lang="en-US" dirty="0">
                <a:hlinkClick r:id="rId4"/>
              </a:rPr>
              <a:t>form</a:t>
            </a:r>
            <a:r>
              <a:rPr lang="en-US" dirty="0"/>
              <a:t> </a:t>
            </a:r>
            <a:r>
              <a:rPr lang="en-US" dirty="0" smtClean="0"/>
              <a:t>to distinguish which test they will take “during the school day”</a:t>
            </a:r>
          </a:p>
          <a:p>
            <a:r>
              <a:rPr lang="en-US" dirty="0" smtClean="0"/>
              <a:t>REMEMBER!!!!</a:t>
            </a:r>
          </a:p>
          <a:p>
            <a:pPr lvl="1"/>
            <a:r>
              <a:rPr lang="en-US" dirty="0" smtClean="0"/>
              <a:t>The State of Alaska will only allow a student to take one of three of the assessments for free!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3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Graduation Progress in PowerSchool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Grades History Tab</a:t>
            </a:r>
            <a:endParaRPr lang="en-US" dirty="0"/>
          </a:p>
        </p:txBody>
      </p:sp>
      <p:pic>
        <p:nvPicPr>
          <p:cNvPr id="4" name="Content Placeholder 3" descr="Screen Shot 2014-10-01 at 3.19.43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1" r="1234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should you check?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progress towards graduation</a:t>
            </a:r>
          </a:p>
          <a:p>
            <a:r>
              <a:rPr lang="en-US" dirty="0" smtClean="0"/>
              <a:t>Ensure taking right curriculum for Alaska Performance Scholarship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1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Alaska Career Information System Planning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comprehensive planning tool your child already uses</a:t>
            </a:r>
          </a:p>
          <a:p>
            <a:r>
              <a:rPr lang="en-US" dirty="0" smtClean="0"/>
              <a:t>Course planner for class registration</a:t>
            </a:r>
          </a:p>
          <a:p>
            <a:r>
              <a:rPr lang="en-US" dirty="0" smtClean="0"/>
              <a:t>College and career resources</a:t>
            </a:r>
          </a:p>
          <a:p>
            <a:r>
              <a:rPr lang="en-US" dirty="0" smtClean="0"/>
              <a:t>Scholarship search</a:t>
            </a:r>
          </a:p>
          <a:p>
            <a:r>
              <a:rPr lang="en-US" dirty="0" smtClean="0">
                <a:hlinkClick r:id="rId3"/>
              </a:rPr>
              <a:t>www.akcis.org</a:t>
            </a:r>
            <a:endParaRPr lang="en-US" dirty="0" smtClean="0"/>
          </a:p>
          <a:p>
            <a:pPr lvl="1"/>
            <a:r>
              <a:rPr lang="en-US" dirty="0" err="1" smtClean="0"/>
              <a:t>U:deltagreely</a:t>
            </a:r>
            <a:r>
              <a:rPr lang="en-US" dirty="0" smtClean="0"/>
              <a:t> or </a:t>
            </a:r>
            <a:r>
              <a:rPr lang="en-US" dirty="0" err="1" smtClean="0"/>
              <a:t>Powerschool</a:t>
            </a:r>
            <a:r>
              <a:rPr lang="en-US" dirty="0" smtClean="0"/>
              <a:t> Login</a:t>
            </a:r>
          </a:p>
          <a:p>
            <a:pPr lvl="1"/>
            <a:r>
              <a:rPr lang="en-US" dirty="0" smtClean="0"/>
              <a:t>4Student or Reset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102</TotalTime>
  <Words>231</Words>
  <Application>Microsoft Macintosh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10th &amp; 11th Grade Parent Resource Night</vt:lpstr>
      <vt:lpstr>New Graduation Requirements (Say What??)</vt:lpstr>
      <vt:lpstr>What is DHS doing to assist students &amp; parents?</vt:lpstr>
      <vt:lpstr>What does ASVAB, MAP, AMP, PSAT, ACT, SAT mean?</vt:lpstr>
      <vt:lpstr>How do I know which test to take?</vt:lpstr>
      <vt:lpstr>View Graduation Progress in PowerSchool</vt:lpstr>
      <vt:lpstr>Alaska Career Information System Planning Tools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&amp; 11th Grade Parent Resource Night</dc:title>
  <dc:creator>Lindsay Pinkelman</dc:creator>
  <cp:lastModifiedBy>Lindsay Pinkelman</cp:lastModifiedBy>
  <cp:revision>5</cp:revision>
  <dcterms:created xsi:type="dcterms:W3CDTF">2014-10-01T23:01:18Z</dcterms:created>
  <dcterms:modified xsi:type="dcterms:W3CDTF">2014-10-02T00:44:09Z</dcterms:modified>
</cp:coreProperties>
</file>